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99AFAF07-CD6D-4A5A-A8D0-54F9A44D6D69}">
          <p14:sldIdLst>
            <p14:sldId id="256"/>
            <p14:sldId id="257"/>
            <p14:sldId id="258"/>
            <p14:sldId id="259"/>
          </p14:sldIdLst>
        </p14:section>
        <p14:section name="Sekcja bez tytułu" id="{4548D756-ABD0-4005-95BA-DE1655D522A7}">
          <p14:sldIdLst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to" initials="K" lastIdx="1" clrIdx="0">
    <p:extLst>
      <p:ext uri="{19B8F6BF-5375-455C-9EA6-DF929625EA0E}">
        <p15:presenceInfo xmlns:p15="http://schemas.microsoft.com/office/powerpoint/2012/main" userId="Kon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14T12:04:47.92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4/18/2024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FABC5-0185-4638-86DD-47C68A73FD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„Naszo śląsko kuchnia’’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5EE20D9-C99D-47D9-B0FB-D544B87AF3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NASZE PLACKI ZIEMNIACZANE Z BLACHY </a:t>
            </a:r>
          </a:p>
        </p:txBody>
      </p:sp>
    </p:spTree>
    <p:extLst>
      <p:ext uri="{BB962C8B-B14F-4D97-AF65-F5344CB8AC3E}">
        <p14:creationId xmlns:p14="http://schemas.microsoft.com/office/powerpoint/2010/main" val="959507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FE0F90-173E-4516-8288-286FC747EE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Dziękujemy za </a:t>
            </a:r>
            <a:r>
              <a:rPr lang="pl-PL" dirty="0"/>
              <a:t>uwagę 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F6B1C6A-9961-4D43-AEF4-13310C0851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Nadia Mendrok i Kinga Mędrek </a:t>
            </a:r>
          </a:p>
        </p:txBody>
      </p:sp>
    </p:spTree>
    <p:extLst>
      <p:ext uri="{BB962C8B-B14F-4D97-AF65-F5344CB8AC3E}">
        <p14:creationId xmlns:p14="http://schemas.microsoft.com/office/powerpoint/2010/main" val="997833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7FFF8F-3A18-48A5-B90D-5B5C7B41A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ZIEMNIACZANE PLACKI Z BLACHY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B84CAA-79E8-4DD5-9711-92049C8DD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Placki były smażone już przed II wojną światową. W górach, w wieku XIX i początkach XX ciągle brakowało zboża. Ze względu na ciężkie ziemie, niekorzystne ukształtowanie terenu i ostry klimat, uprawa zbóż miała małe szanse powodzenia. Mieszkańcy gór cierpieli na ciągły deficyt mąki. Chleb wypiekano tylko podczas świątecznych okazji (dożynki, wigilia, witanie nowożeńców). Symbolizował dobrobyt, pomyślność, początek życia.</a:t>
            </a:r>
          </a:p>
          <a:p>
            <a:r>
              <a:rPr lang="pl-PL" dirty="0"/>
              <a:t> Na wsi cieszyńskiej, zwłaszcza w okolicach podgórskich, zastępowano bardzo często chleb ziemniaczanymi plackami.</a:t>
            </a:r>
          </a:p>
          <a:p>
            <a:r>
              <a:rPr lang="pl-PL" dirty="0"/>
              <a:t>Ziemniaki natomiast udawały się znacznie lepiej, pierwsze zapiski o uprawie ziemniaka w górach sięgają początków XIX wieku, ich gwarowa nazwa to: </a:t>
            </a:r>
            <a:r>
              <a:rPr lang="pl-PL" b="1" dirty="0"/>
              <a:t>modrzoki</a:t>
            </a:r>
            <a:r>
              <a:rPr lang="pl-PL" dirty="0"/>
              <a:t>, </a:t>
            </a:r>
            <a:r>
              <a:rPr lang="pl-PL" b="1" dirty="0"/>
              <a:t>różoki</a:t>
            </a:r>
            <a:r>
              <a:rPr lang="pl-PL" dirty="0"/>
              <a:t>, </a:t>
            </a:r>
            <a:r>
              <a:rPr lang="pl-PL" b="1" dirty="0"/>
              <a:t>sałacioki</a:t>
            </a:r>
            <a:r>
              <a:rPr lang="pl-PL" dirty="0"/>
              <a:t>, </a:t>
            </a:r>
            <a:r>
              <a:rPr lang="pl-PL" b="1" dirty="0"/>
              <a:t>lipcówki</a:t>
            </a:r>
            <a:r>
              <a:rPr lang="pl-PL" dirty="0"/>
              <a:t>. Warzywo to stało się najpopularniejszym składnikiem potraw mieszkańców Beskidu Cieszyńskiego. Placki ziemniaczane były podstawowym elementem kuchni. Popularne do dziś placki ziemniaczane pieczone na blasze a dawniej na nolepie, spożywano ciepłe, polane masłem lub szpyrkami.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031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D888AF-C958-47AA-96AE-C67A544D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0259" y="762000"/>
            <a:ext cx="10174941" cy="5273040"/>
          </a:xfrm>
        </p:spPr>
        <p:txBody>
          <a:bodyPr/>
          <a:lstStyle/>
          <a:p>
            <a:r>
              <a:rPr lang="pl-PL" dirty="0"/>
              <a:t>Dzieci idące do szkoły, chłopi, którzy szli do prac polowych, czy do wyrębu lasu dostawali placki ziemniaczane albo garść bobu. W okresach, kiedy panował głód, do placków dodawano korę drzew, plewy, tak usmażony placek służył jako codzienny ‚,chleb’’. Pieczono na co dzień na blasze pieca placki z jarzyny i owsa lub startych ziemniaków.  W okresie, gdy były zabijaczki (przed świętami, z okazji rodzinnych uroczystości) dodawano do placków szpyrki, skrawki lub wyrzoski – mięsisto szpyrka.</a:t>
            </a:r>
          </a:p>
          <a:p>
            <a:r>
              <a:rPr lang="pl-PL" dirty="0"/>
              <a:t>Dawniej placki ziemniaczane pieczone były na kamiennym nolepie piekarszczoka. W XX wieku kamień na nolepie zastąpiono żeliwnymi blachami. Wkrótce kamień na nolepie zastąpiły żeliwne blachy, na których tak dobrze piekło się placki ziemniaczane o niepowtarzalnym smaku. Dzisiaj gospodynie pieką placki na specjalnie do tego przystosowanych blachach i ułatwiają sobie pracę, trąc ziemniaki w mechanicznych maszynkach. </a:t>
            </a:r>
          </a:p>
        </p:txBody>
      </p:sp>
    </p:spTree>
    <p:extLst>
      <p:ext uri="{BB962C8B-B14F-4D97-AF65-F5344CB8AC3E}">
        <p14:creationId xmlns:p14="http://schemas.microsoft.com/office/powerpoint/2010/main" val="133844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542415-8DC8-4F7B-AED6-BF9B38E903A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Składniki Na Nasze Placki Ziemniaczane 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C2D03E0E-5C03-4153-B937-DD8CF024A43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66800" y="2194520"/>
            <a:ext cx="4754563" cy="3565922"/>
          </a:xfrm>
        </p:spPr>
      </p:pic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DFD4925-D851-4CD2-A91A-97699C9DD9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pl-PL" dirty="0"/>
              <a:t>750g ziemniaków </a:t>
            </a:r>
          </a:p>
          <a:p>
            <a:r>
              <a:rPr lang="pl-PL" dirty="0"/>
              <a:t>Cebula </a:t>
            </a:r>
          </a:p>
          <a:p>
            <a:r>
              <a:rPr lang="pl-PL" dirty="0"/>
              <a:t>3 ząbki czosnku </a:t>
            </a:r>
          </a:p>
          <a:p>
            <a:r>
              <a:rPr lang="pl-PL" dirty="0"/>
              <a:t>70g mąki pszennej </a:t>
            </a:r>
          </a:p>
          <a:p>
            <a:r>
              <a:rPr lang="pl-PL" dirty="0"/>
              <a:t>2 jajka </a:t>
            </a:r>
          </a:p>
          <a:p>
            <a:r>
              <a:rPr lang="pl-PL" dirty="0"/>
              <a:t>1 ½ łyżeczka soli </a:t>
            </a:r>
          </a:p>
          <a:p>
            <a:r>
              <a:rPr lang="pl-PL" dirty="0"/>
              <a:t>½ łyżeczki pieprzu </a:t>
            </a:r>
          </a:p>
        </p:txBody>
      </p:sp>
    </p:spTree>
    <p:extLst>
      <p:ext uri="{BB962C8B-B14F-4D97-AF65-F5344CB8AC3E}">
        <p14:creationId xmlns:p14="http://schemas.microsoft.com/office/powerpoint/2010/main" val="292142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9590D-DBBE-4344-8355-F3DE4F7B511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Sposób Przygotowania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B7B75F-B226-4C95-9734-6AE2DC64341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1.Obrać 750g ziemniaków </a:t>
            </a:r>
          </a:p>
        </p:txBody>
      </p:sp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CEA677C6-3092-46FB-9F53-6EC3B02BF3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31636" y="2668258"/>
            <a:ext cx="4380088" cy="3285065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52DCADE-0764-47F1-A06C-876146357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656021"/>
            <a:ext cx="2463799" cy="328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73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5F536D-BDF6-4A29-AFD6-200038428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199" y="618067"/>
            <a:ext cx="10828868" cy="560493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2. Zetrzeć ziemniaki                                                                            3. Obrać i pokroić w kostkę cebulę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53262DA-22B6-4A5B-A8C8-BEE484E14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99" y="1144410"/>
            <a:ext cx="2294468" cy="305929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833616E1-39D0-4FBA-92B9-D8159A575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040" y="635000"/>
            <a:ext cx="2081212" cy="277495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23D33AA0-C3F3-432E-ABF0-24F74B92B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5492" y="2674055"/>
            <a:ext cx="2489199" cy="33189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B389B37-2FFD-476F-8F26-C08B473DB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860" y="1144410"/>
            <a:ext cx="3584580" cy="268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0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1F22DC2-4D05-4BF8-8FDB-64D6E86CA5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7" y="575733"/>
            <a:ext cx="11074400" cy="5723467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4. Obrać czosnek                                        5. Dodać przeciśnięty czosnek, mąkę, jajka, przyprawy i wszystko wymieszać na  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jednolitą masę.</a:t>
            </a:r>
          </a:p>
          <a:p>
            <a:pPr marL="0" indent="0">
              <a:buNone/>
            </a:pPr>
            <a:r>
              <a:rPr lang="pl-PL" dirty="0"/>
              <a:t>                                                                                                      6. Na rozgrzaną blachę wlać ciasto i odczekaj 3 minuty </a:t>
            </a:r>
          </a:p>
          <a:p>
            <a:pPr marL="0" indent="0">
              <a:buNone/>
            </a:pPr>
            <a:r>
              <a:rPr lang="pl-PL" dirty="0"/>
              <a:t>                                                7. Po czasie obrócić placki 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BD964C-885E-40BE-BB02-F774143598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67" y="1007533"/>
            <a:ext cx="2582333" cy="193674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6D1CAE-2A2B-435C-9CA8-80B023AF7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67" y="3076573"/>
            <a:ext cx="2317751" cy="30903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7EC5D5B-1AED-42F8-8A74-D023167CB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1941246"/>
            <a:ext cx="3506260" cy="26296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E3308CC-D1BB-4DB1-8294-D190ACB18E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998" y="2345267"/>
            <a:ext cx="2774951" cy="36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0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7EF1088-7A31-410E-AD3B-5B85AE6F0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901702"/>
            <a:ext cx="4754880" cy="640080"/>
          </a:xfrm>
        </p:spPr>
        <p:txBody>
          <a:bodyPr/>
          <a:lstStyle/>
          <a:p>
            <a:r>
              <a:rPr lang="pl-PL" dirty="0"/>
              <a:t>Składniki na wyrzoski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705517D-ABE3-4464-B70A-5D02AF704D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4 ząbki czosnku </a:t>
            </a:r>
          </a:p>
          <a:p>
            <a:r>
              <a:rPr lang="pl-PL" dirty="0"/>
              <a:t>1 cebula </a:t>
            </a:r>
          </a:p>
          <a:p>
            <a:r>
              <a:rPr lang="pl-PL" dirty="0"/>
              <a:t>0,5 kg słoniny </a:t>
            </a:r>
          </a:p>
          <a:p>
            <a:r>
              <a:rPr lang="pl-PL" dirty="0"/>
              <a:t>0,5 karczku </a:t>
            </a:r>
          </a:p>
          <a:p>
            <a:r>
              <a:rPr lang="pl-PL" dirty="0"/>
              <a:t>½ łyżeczki soli </a:t>
            </a:r>
          </a:p>
          <a:p>
            <a:r>
              <a:rPr lang="pl-PL" dirty="0"/>
              <a:t>½ łyżeczki pieprzu </a:t>
            </a:r>
          </a:p>
          <a:p>
            <a:r>
              <a:rPr lang="pl-PL" dirty="0"/>
              <a:t>1 łyżka majeranku </a:t>
            </a:r>
          </a:p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8EA9F90-EE30-4847-892D-ECFE6264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7272" y="901702"/>
            <a:ext cx="4754880" cy="640080"/>
          </a:xfrm>
        </p:spPr>
        <p:txBody>
          <a:bodyPr/>
          <a:lstStyle/>
          <a:p>
            <a:r>
              <a:rPr lang="pl-PL" dirty="0"/>
              <a:t>Sposób przygotowania 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F151982-7E00-4ACB-B69B-B1A9577FB17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AutoNum type="arabicPeriod"/>
            </a:pPr>
            <a:r>
              <a:rPr lang="pl-PL" dirty="0"/>
              <a:t>Obrać i posiekać czosnek i cebulę </a:t>
            </a:r>
          </a:p>
          <a:p>
            <a:pPr marL="342900" indent="-342900">
              <a:buAutoNum type="arabicPeriod"/>
            </a:pPr>
            <a:r>
              <a:rPr lang="pl-PL" dirty="0"/>
              <a:t>Pokroić słoninę w kostkę </a:t>
            </a:r>
          </a:p>
          <a:p>
            <a:pPr marL="342900" indent="-342900">
              <a:buAutoNum type="arabicPeriod"/>
            </a:pPr>
            <a:r>
              <a:rPr lang="pl-PL" dirty="0"/>
              <a:t>Przełożyć do garnka i wytopić tłuszcz ze słoniny </a:t>
            </a:r>
          </a:p>
          <a:p>
            <a:pPr marL="342900" indent="-342900">
              <a:buAutoNum type="arabicPeriod"/>
            </a:pPr>
            <a:r>
              <a:rPr lang="pl-PL" dirty="0"/>
              <a:t>Pokroić karczek w kostkę </a:t>
            </a:r>
          </a:p>
          <a:p>
            <a:pPr marL="342900" indent="-342900">
              <a:buAutoNum type="arabicPeriod"/>
            </a:pPr>
            <a:r>
              <a:rPr lang="pl-PL" dirty="0"/>
              <a:t>Przełożyć karczek do słoniny </a:t>
            </a:r>
          </a:p>
          <a:p>
            <a:pPr marL="342900" indent="-342900">
              <a:buAutoNum type="arabicPeriod"/>
            </a:pPr>
            <a:r>
              <a:rPr lang="pl-PL" dirty="0"/>
              <a:t>Dodać przyprawy (sól, pieprz i majeranek)</a:t>
            </a:r>
          </a:p>
          <a:p>
            <a:pPr marL="342900" indent="-342900">
              <a:buAutoNum type="arabicPeriod"/>
            </a:pPr>
            <a:r>
              <a:rPr lang="pl-PL" dirty="0"/>
              <a:t>Dusić to 1,5 godziny od czasu do czasu przymieszając </a:t>
            </a:r>
          </a:p>
        </p:txBody>
      </p:sp>
    </p:spTree>
    <p:extLst>
      <p:ext uri="{BB962C8B-B14F-4D97-AF65-F5344CB8AC3E}">
        <p14:creationId xmlns:p14="http://schemas.microsoft.com/office/powerpoint/2010/main" val="3356014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AB002-3AFA-46DE-8CDA-F8DEEC61F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pl-PL" i="1" dirty="0">
                <a:solidFill>
                  <a:schemeClr val="accent6">
                    <a:lumMod val="50000"/>
                  </a:schemeClr>
                </a:solidFill>
              </a:rPr>
              <a:t>Jak wyglądało to u nas </a:t>
            </a:r>
          </a:p>
        </p:txBody>
      </p:sp>
      <p:pic>
        <p:nvPicPr>
          <p:cNvPr id="5" name="Wideo WhatsApp 2024-04-12 o 15.17.07_41035dbd">
            <a:hlinkClick r:id="" action="ppaction://media"/>
            <a:extLst>
              <a:ext uri="{FF2B5EF4-FFF2-40B4-BE49-F238E27FC236}">
                <a16:creationId xmlns:a16="http://schemas.microsoft.com/office/drawing/2014/main" id="{FB1FDEC7-6AEE-4EDC-A6E5-5A247D85938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000" y="609600"/>
            <a:ext cx="7112000" cy="5334000"/>
          </a:xfr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075B400-8354-4896-8F1A-1DAE8ED9FF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8299" y="2638425"/>
            <a:ext cx="2478881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4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2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491</Words>
  <Application>Microsoft Office PowerPoint</Application>
  <PresentationFormat>Panoramiczny</PresentationFormat>
  <Paragraphs>42</Paragraphs>
  <Slides>10</Slides>
  <Notes>0</Notes>
  <HiddenSlides>0</HiddenSlides>
  <MMClips>1</MMClips>
  <ScaleCrop>false</ScaleCrop>
  <HeadingPairs>
    <vt:vector size="6" baseType="variant">
      <vt:variant>
        <vt:lpstr>Używane czcionki</vt:lpstr>
      </vt:variant>
      <vt:variant>
        <vt:i4>1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Garamond</vt:lpstr>
      <vt:lpstr>Mydło</vt:lpstr>
      <vt:lpstr>„Naszo śląsko kuchnia’’ </vt:lpstr>
      <vt:lpstr>ZIEMNIACZANE PLACKI Z BLACHY </vt:lpstr>
      <vt:lpstr>Prezentacja programu PowerPoint</vt:lpstr>
      <vt:lpstr>Składniki Na Nasze Placki Ziemniaczane </vt:lpstr>
      <vt:lpstr>Sposób Przygotowania </vt:lpstr>
      <vt:lpstr>Prezentacja programu PowerPoint</vt:lpstr>
      <vt:lpstr>Prezentacja programu PowerPoint</vt:lpstr>
      <vt:lpstr>Prezentacja programu PowerPoint</vt:lpstr>
      <vt:lpstr>Jak wyglądało to u nas </vt:lpstr>
      <vt:lpstr>Dziękujemy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„Naszo śląsko kuchnia’’</dc:title>
  <dc:creator>Konto</dc:creator>
  <cp:lastModifiedBy>Konto</cp:lastModifiedBy>
  <cp:revision>20</cp:revision>
  <dcterms:created xsi:type="dcterms:W3CDTF">2024-04-12T12:33:05Z</dcterms:created>
  <dcterms:modified xsi:type="dcterms:W3CDTF">2024-04-18T05:17:01Z</dcterms:modified>
</cp:coreProperties>
</file>